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5227300" cy="79565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00"/>
    <p:restoredTop sz="94726"/>
  </p:normalViewPr>
  <p:slideViewPr>
    <p:cSldViewPr snapToGrid="0">
      <p:cViewPr varScale="1">
        <p:scale>
          <a:sx n="72" d="100"/>
          <a:sy n="72" d="100"/>
        </p:scale>
        <p:origin x="22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793E5-97E6-4D43-A543-9B230588CD44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6250" y="1143000"/>
            <a:ext cx="5905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5E80-294D-D14E-96D8-2E36AE9B7BEB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45556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85E80-294D-D14E-96D8-2E36AE9B7BEB}" type="slidenum">
              <a:rPr lang="en-AT" smtClean="0"/>
              <a:t>1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73191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3413" y="1302149"/>
            <a:ext cx="11420475" cy="2770058"/>
          </a:xfrm>
        </p:spPr>
        <p:txBody>
          <a:bodyPr anchor="b"/>
          <a:lstStyle>
            <a:lvl1pPr algn="ctr"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3413" y="4179031"/>
            <a:ext cx="11420475" cy="1920991"/>
          </a:xfrm>
        </p:spPr>
        <p:txBody>
          <a:bodyPr/>
          <a:lstStyle>
            <a:lvl1pPr marL="0" indent="0" algn="ctr">
              <a:buNone/>
              <a:defRPr sz="2784"/>
            </a:lvl1pPr>
            <a:lvl2pPr marL="530443" indent="0" algn="ctr">
              <a:buNone/>
              <a:defRPr sz="2320"/>
            </a:lvl2pPr>
            <a:lvl3pPr marL="1060887" indent="0" algn="ctr">
              <a:buNone/>
              <a:defRPr sz="2088"/>
            </a:lvl3pPr>
            <a:lvl4pPr marL="1591330" indent="0" algn="ctr">
              <a:buNone/>
              <a:defRPr sz="1856"/>
            </a:lvl4pPr>
            <a:lvl5pPr marL="2121774" indent="0" algn="ctr">
              <a:buNone/>
              <a:defRPr sz="1856"/>
            </a:lvl5pPr>
            <a:lvl6pPr marL="2652217" indent="0" algn="ctr">
              <a:buNone/>
              <a:defRPr sz="1856"/>
            </a:lvl6pPr>
            <a:lvl7pPr marL="3182661" indent="0" algn="ctr">
              <a:buNone/>
              <a:defRPr sz="1856"/>
            </a:lvl7pPr>
            <a:lvl8pPr marL="3713104" indent="0" algn="ctr">
              <a:buNone/>
              <a:defRPr sz="1856"/>
            </a:lvl8pPr>
            <a:lvl9pPr marL="4243548" indent="0" algn="ctr">
              <a:buNone/>
              <a:defRPr sz="185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4436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23903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97036" y="423613"/>
            <a:ext cx="3283387" cy="674280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6877" y="423613"/>
            <a:ext cx="9659818" cy="674280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1843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55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946" y="1983613"/>
            <a:ext cx="13133546" cy="3309703"/>
          </a:xfrm>
        </p:spPr>
        <p:txBody>
          <a:bodyPr anchor="b"/>
          <a:lstStyle>
            <a:lvl1pPr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8946" y="5324627"/>
            <a:ext cx="13133546" cy="1740495"/>
          </a:xfrm>
        </p:spPr>
        <p:txBody>
          <a:bodyPr/>
          <a:lstStyle>
            <a:lvl1pPr marL="0" indent="0">
              <a:buNone/>
              <a:defRPr sz="2784">
                <a:solidFill>
                  <a:schemeClr val="tx1">
                    <a:tint val="82000"/>
                  </a:schemeClr>
                </a:solidFill>
              </a:defRPr>
            </a:lvl1pPr>
            <a:lvl2pPr marL="530443" indent="0">
              <a:buNone/>
              <a:defRPr sz="2320">
                <a:solidFill>
                  <a:schemeClr val="tx1">
                    <a:tint val="82000"/>
                  </a:schemeClr>
                </a:solidFill>
              </a:defRPr>
            </a:lvl2pPr>
            <a:lvl3pPr marL="1060887" indent="0">
              <a:buNone/>
              <a:defRPr sz="2088">
                <a:solidFill>
                  <a:schemeClr val="tx1">
                    <a:tint val="82000"/>
                  </a:schemeClr>
                </a:solidFill>
              </a:defRPr>
            </a:lvl3pPr>
            <a:lvl4pPr marL="1591330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4pPr>
            <a:lvl5pPr marL="212177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5pPr>
            <a:lvl6pPr marL="2652217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6pPr>
            <a:lvl7pPr marL="3182661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7pPr>
            <a:lvl8pPr marL="371310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8pPr>
            <a:lvl9pPr marL="4243548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91696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6877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8820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9059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0" y="423613"/>
            <a:ext cx="13133546" cy="15378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8861" y="1950461"/>
            <a:ext cx="6441861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861" y="2906351"/>
            <a:ext cx="6441861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08821" y="1950461"/>
            <a:ext cx="6473586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08821" y="2906351"/>
            <a:ext cx="6473586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82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9653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612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586" y="1145596"/>
            <a:ext cx="7708821" cy="5654308"/>
          </a:xfrm>
        </p:spPr>
        <p:txBody>
          <a:bodyPr/>
          <a:lstStyle>
            <a:lvl1pPr>
              <a:defRPr sz="3713"/>
            </a:lvl1pPr>
            <a:lvl2pPr>
              <a:defRPr sz="3249"/>
            </a:lvl2pPr>
            <a:lvl3pPr>
              <a:defRPr sz="2784"/>
            </a:lvl3pPr>
            <a:lvl4pPr>
              <a:defRPr sz="2320"/>
            </a:lvl4pPr>
            <a:lvl5pPr>
              <a:defRPr sz="2320"/>
            </a:lvl5pPr>
            <a:lvl6pPr>
              <a:defRPr sz="2320"/>
            </a:lvl6pPr>
            <a:lvl7pPr>
              <a:defRPr sz="2320"/>
            </a:lvl7pPr>
            <a:lvl8pPr>
              <a:defRPr sz="2320"/>
            </a:lvl8pPr>
            <a:lvl9pPr>
              <a:defRPr sz="23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1224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3586" y="1145596"/>
            <a:ext cx="7708821" cy="5654308"/>
          </a:xfrm>
        </p:spPr>
        <p:txBody>
          <a:bodyPr anchor="t"/>
          <a:lstStyle>
            <a:lvl1pPr marL="0" indent="0">
              <a:buNone/>
              <a:defRPr sz="3713"/>
            </a:lvl1pPr>
            <a:lvl2pPr marL="530443" indent="0">
              <a:buNone/>
              <a:defRPr sz="3249"/>
            </a:lvl2pPr>
            <a:lvl3pPr marL="1060887" indent="0">
              <a:buNone/>
              <a:defRPr sz="2784"/>
            </a:lvl3pPr>
            <a:lvl4pPr marL="1591330" indent="0">
              <a:buNone/>
              <a:defRPr sz="2320"/>
            </a:lvl4pPr>
            <a:lvl5pPr marL="2121774" indent="0">
              <a:buNone/>
              <a:defRPr sz="2320"/>
            </a:lvl5pPr>
            <a:lvl6pPr marL="2652217" indent="0">
              <a:buNone/>
              <a:defRPr sz="2320"/>
            </a:lvl6pPr>
            <a:lvl7pPr marL="3182661" indent="0">
              <a:buNone/>
              <a:defRPr sz="2320"/>
            </a:lvl7pPr>
            <a:lvl8pPr marL="3713104" indent="0">
              <a:buNone/>
              <a:defRPr sz="2320"/>
            </a:lvl8pPr>
            <a:lvl9pPr marL="4243548" indent="0">
              <a:buNone/>
              <a:defRPr sz="232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93828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6877" y="423613"/>
            <a:ext cx="13133546" cy="153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877" y="2118063"/>
            <a:ext cx="13133546" cy="5048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6877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4043" y="7374543"/>
            <a:ext cx="5139214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4280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36041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0887" rtl="0" eaLnBrk="1" latinLnBrk="0" hangingPunct="1">
        <a:lnSpc>
          <a:spcPct val="90000"/>
        </a:lnSpc>
        <a:spcBef>
          <a:spcPct val="0"/>
        </a:spcBef>
        <a:buNone/>
        <a:defRPr sz="51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222" indent="-265222" algn="l" defTabSz="1060887" rtl="0" eaLnBrk="1" latinLnBrk="0" hangingPunct="1">
        <a:lnSpc>
          <a:spcPct val="90000"/>
        </a:lnSpc>
        <a:spcBef>
          <a:spcPts val="1160"/>
        </a:spcBef>
        <a:buFont typeface="Arial" panose="020B0604020202020204" pitchFamily="34" charset="0"/>
        <a:buChar char="•"/>
        <a:defRPr sz="3249" kern="1200">
          <a:solidFill>
            <a:schemeClr val="tx1"/>
          </a:solidFill>
          <a:latin typeface="+mn-lt"/>
          <a:ea typeface="+mn-ea"/>
          <a:cs typeface="+mn-cs"/>
        </a:defRPr>
      </a:lvl1pPr>
      <a:lvl2pPr marL="79566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32610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320" kern="1200">
          <a:solidFill>
            <a:schemeClr val="tx1"/>
          </a:solidFill>
          <a:latin typeface="+mn-lt"/>
          <a:ea typeface="+mn-ea"/>
          <a:cs typeface="+mn-cs"/>
        </a:defRPr>
      </a:lvl3pPr>
      <a:lvl4pPr marL="185655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38699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91743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44788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978326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50876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1pPr>
      <a:lvl2pPr marL="530443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2pPr>
      <a:lvl3pPr marL="106088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3pPr>
      <a:lvl4pPr marL="159133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12177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65221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182661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71310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243548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84F02-8251-7B58-211F-40F655BB6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9403D-CCBF-C250-7C06-9579CD34B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26840-B33A-ECF6-8C10-52AEE92DD4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-68729" y="-43695"/>
            <a:ext cx="15364756" cy="80439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8C56B3-587D-C539-5052-30F61E3E47DA}"/>
              </a:ext>
            </a:extLst>
          </p:cNvPr>
          <p:cNvSpPr/>
          <p:nvPr/>
        </p:nvSpPr>
        <p:spPr>
          <a:xfrm>
            <a:off x="-107574" y="-43696"/>
            <a:ext cx="7070105" cy="8043940"/>
          </a:xfrm>
          <a:custGeom>
            <a:avLst/>
            <a:gdLst>
              <a:gd name="csX0" fmla="*/ 0 w 7388942"/>
              <a:gd name="csY0" fmla="*/ 0 h 7956550"/>
              <a:gd name="csX1" fmla="*/ 7388942 w 7388942"/>
              <a:gd name="csY1" fmla="*/ 0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  <a:gd name="csX0" fmla="*/ 0 w 7388942"/>
              <a:gd name="csY0" fmla="*/ 0 h 7956550"/>
              <a:gd name="csX1" fmla="*/ 4188542 w 7388942"/>
              <a:gd name="csY1" fmla="*/ 14748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  <a:gd name="csX0" fmla="*/ 0 w 7388942"/>
              <a:gd name="csY0" fmla="*/ 0 h 7956550"/>
              <a:gd name="csX1" fmla="*/ 5338917 w 7388942"/>
              <a:gd name="csY1" fmla="*/ 14748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388942" h="7956550">
                <a:moveTo>
                  <a:pt x="0" y="0"/>
                </a:moveTo>
                <a:lnTo>
                  <a:pt x="5338917" y="14748"/>
                </a:lnTo>
                <a:lnTo>
                  <a:pt x="7388942" y="7956550"/>
                </a:lnTo>
                <a:lnTo>
                  <a:pt x="0" y="79565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6684" t="-1688" r="-10224" b="-125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205083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</Words>
  <Application>Microsoft Macintosh PowerPoint</Application>
  <PresentationFormat>Custom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Dogadina</dc:creator>
  <cp:lastModifiedBy>Olga Dogadina</cp:lastModifiedBy>
  <cp:revision>6</cp:revision>
  <dcterms:created xsi:type="dcterms:W3CDTF">2026-06-01T07:20:16Z</dcterms:created>
  <dcterms:modified xsi:type="dcterms:W3CDTF">2026-06-16T06:16:24Z</dcterms:modified>
</cp:coreProperties>
</file>